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5"/>
  </p:notesMasterIdLst>
  <p:sldIdLst>
    <p:sldId id="256" r:id="rId2"/>
    <p:sldId id="319" r:id="rId3"/>
    <p:sldId id="359" r:id="rId4"/>
    <p:sldId id="403" r:id="rId5"/>
    <p:sldId id="404" r:id="rId6"/>
    <p:sldId id="405" r:id="rId7"/>
    <p:sldId id="408" r:id="rId8"/>
    <p:sldId id="409" r:id="rId9"/>
    <p:sldId id="410" r:id="rId10"/>
    <p:sldId id="360" r:id="rId11"/>
    <p:sldId id="346" r:id="rId12"/>
    <p:sldId id="357" r:id="rId13"/>
    <p:sldId id="34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06" autoAdjust="0"/>
  </p:normalViewPr>
  <p:slideViewPr>
    <p:cSldViewPr>
      <p:cViewPr varScale="1">
        <p:scale>
          <a:sx n="63" d="100"/>
          <a:sy n="63" d="100"/>
        </p:scale>
        <p:origin x="248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55086-4508-46F8-B8AF-02CCFAFF4248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940C-3D17-4A1F-BD88-E903A58D7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62261C21-AFE1-4982-9B88-5DBE5C41B38F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261C21-AFE1-4982-9B88-5DBE5C41B38F}" type="datetimeFigureOut">
              <a:rPr lang="en-US" smtClean="0"/>
              <a:pPr/>
              <a:t>9/7/2023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1800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3 -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CDBE2-BF40-403E-BACF-B5D2A4797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Time for Assignments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C7F643-4D1F-4CE6-920C-50EE101198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40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Character functions</a:t>
            </a:r>
          </a:p>
          <a:p>
            <a:r>
              <a:rPr lang="en-US" dirty="0"/>
              <a:t>Encryption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Sections 3.2.7 and 3.4 of the textbook</a:t>
            </a:r>
          </a:p>
          <a:p>
            <a:r>
              <a:rPr lang="en-US" dirty="0"/>
              <a:t>Finish Assignment 2</a:t>
            </a:r>
          </a:p>
          <a:p>
            <a:pPr lvl="1"/>
            <a:r>
              <a:rPr lang="en-US" dirty="0"/>
              <a:t>Due tonight by midnight</a:t>
            </a:r>
          </a:p>
          <a:p>
            <a:r>
              <a:rPr lang="en-US" dirty="0"/>
              <a:t>Start on Assignment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Strings</a:t>
            </a:r>
          </a:p>
          <a:p>
            <a:pPr lvl="1"/>
            <a:r>
              <a:rPr lang="en-US" dirty="0"/>
              <a:t>Concatenation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Length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Indexing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Slicing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[:]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Checking for a substring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14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We've got output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output stuff, we just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print()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What about input?</a:t>
            </a:r>
          </a:p>
          <a:p>
            <a:r>
              <a:rPr lang="en-US" dirty="0"/>
              <a:t>Input isn't much harder!  It uses a function called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2514600"/>
            <a:ext cx="109728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'Flip mode is the squad!'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(35)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533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 read input from the keyboard, you call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r>
              <a:rPr lang="en-US" dirty="0"/>
              <a:t> function, putting the message you want the user to respond to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code, for example, will print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What is your name? </a:t>
            </a:r>
            <a:r>
              <a:rPr lang="en-US" dirty="0"/>
              <a:t>and allow the user to type a response</a:t>
            </a:r>
          </a:p>
          <a:p>
            <a:r>
              <a:rPr lang="en-US" dirty="0"/>
              <a:t>Once the user types the response, he or she should hit enter</a:t>
            </a:r>
          </a:p>
          <a:p>
            <a:r>
              <a:rPr lang="en-US" dirty="0"/>
              <a:t>The line typed in by the user will be stored into whatever variable you use on the right of the equal sign, in this case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2895600"/>
            <a:ext cx="109728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'What is your name? '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2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99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input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1684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Reading the input is easy, but it only gives back a string, that is, text information</a:t>
            </a:r>
          </a:p>
          <a:p>
            <a:pPr lvl="1"/>
            <a:r>
              <a:rPr lang="en-US" dirty="0"/>
              <a:t>If the user enters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  <a:r>
              <a:rPr lang="en-US" dirty="0"/>
              <a:t>, you don't get the number 42, you get the string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'42'</a:t>
            </a:r>
          </a:p>
          <a:p>
            <a:r>
              <a:rPr lang="en-US" dirty="0"/>
              <a:t>If you want to convert the text to an integer, you use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function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you want to convert the text to a floating-point value, you use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float()</a:t>
            </a:r>
            <a:r>
              <a:rPr lang="en-US" dirty="0"/>
              <a:t> function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038600"/>
            <a:ext cx="109728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years = </a:t>
            </a:r>
            <a:r>
              <a:rPr lang="en-US" sz="28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'How old are you? '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))</a:t>
            </a:r>
            <a:endParaRPr lang="en-US" sz="2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5654431"/>
            <a:ext cx="109728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rate = 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'What is the interest rate? '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))</a:t>
            </a:r>
            <a:endParaRPr lang="en-US" sz="2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36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730008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conversion function turns other types into text</a:t>
            </a:r>
          </a:p>
          <a:p>
            <a:r>
              <a:rPr lang="en-US" dirty="0"/>
              <a:t>These conversion functions can be used to convert different types into each other, not only during input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3505200"/>
            <a:ext cx="10972800" cy="2971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 = 3.1459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(x)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n now contains 3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text =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'6.02'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number = 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(text)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moreText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(number)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back to string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 =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'goats'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 = 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(word)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causes error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19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all together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905000"/>
            <a:ext cx="10972800" cy="1752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number = 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'What number do you want? '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))</a:t>
            </a:r>
            <a:endParaRPr lang="en-US" sz="2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result = number * number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'Your number squared is'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result)</a:t>
            </a:r>
            <a:endParaRPr lang="en-US" sz="28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16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2874</TotalTime>
  <Words>414</Words>
  <Application>Microsoft Office PowerPoint</Application>
  <PresentationFormat>Widescreen</PresentationFormat>
  <Paragraphs>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1800</vt:lpstr>
      <vt:lpstr>Last time</vt:lpstr>
      <vt:lpstr>Questions?</vt:lpstr>
      <vt:lpstr>Input</vt:lpstr>
      <vt:lpstr>We've got output</vt:lpstr>
      <vt:lpstr>Using input()</vt:lpstr>
      <vt:lpstr>Converting input</vt:lpstr>
      <vt:lpstr>Type conversion</vt:lpstr>
      <vt:lpstr>Putting it all together</vt:lpstr>
      <vt:lpstr>Work Time for Assignments</vt:lpstr>
      <vt:lpstr>Upcoming</vt:lpstr>
      <vt:lpstr>Next time…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177</dc:title>
  <dc:creator>Barry Wittman</dc:creator>
  <cp:lastModifiedBy>Wittman, Barry</cp:lastModifiedBy>
  <cp:revision>343</cp:revision>
  <dcterms:created xsi:type="dcterms:W3CDTF">2009-01-11T21:03:04Z</dcterms:created>
  <dcterms:modified xsi:type="dcterms:W3CDTF">2023-09-08T02:12:41Z</dcterms:modified>
</cp:coreProperties>
</file>